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21599525" cy="28800425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137442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274885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412328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549771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6872140" algn="l" defTabSz="2748857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8246567" algn="l" defTabSz="2748857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9620997" algn="l" defTabSz="2748857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10995424" algn="l" defTabSz="2748857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1" userDrawn="1">
          <p15:clr>
            <a:srgbClr val="A4A3A4"/>
          </p15:clr>
        </p15:guide>
        <p15:guide id="2" pos="69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008000"/>
    <a:srgbClr val="CC3300"/>
    <a:srgbClr val="D7E4BD"/>
    <a:srgbClr val="E46C0A"/>
    <a:srgbClr val="00A249"/>
    <a:srgbClr val="009A46"/>
    <a:srgbClr val="D99694"/>
    <a:srgbClr val="952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09" autoAdjust="0"/>
    <p:restoredTop sz="94553"/>
  </p:normalViewPr>
  <p:slideViewPr>
    <p:cSldViewPr>
      <p:cViewPr>
        <p:scale>
          <a:sx n="46" d="100"/>
          <a:sy n="46" d="100"/>
        </p:scale>
        <p:origin x="1171" y="29"/>
      </p:cViewPr>
      <p:guideLst>
        <p:guide orient="horz" pos="9071"/>
        <p:guide pos="69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07E6E69-813D-0270-C537-5D130657594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7156E332-2D4B-CE02-38A4-5AF452B73C6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9963D6D6-34B0-483C-B8B6-5C6551487D41}" type="datetimeFigureOut">
              <a:rPr lang="en-GB"/>
              <a:pPr>
                <a:defRPr/>
              </a:pPr>
              <a:t>25/01/2023</a:t>
            </a:fld>
            <a:endParaRPr lang="en-GB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DFE44781-9D59-FF8F-F774-81EC944099B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9E4DAED1-FDED-796F-9E27-36F1B7D1B1D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1A76D1-46AC-4DBD-9C3D-299D3C526DB9}" type="slidenum">
              <a:rPr lang="en-GB" altLang="it-IT"/>
              <a:pPr/>
              <a:t>‹N›</a:t>
            </a:fld>
            <a:endParaRPr lang="en-GB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E20303D-A0F9-DB2C-4D56-0D36901F98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D199001-096C-1430-46D3-A87180F1117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9703E3D-9190-4C27-B6B1-641BC302EAAA}" type="datetimeFigureOut">
              <a:rPr lang="it-IT"/>
              <a:pPr>
                <a:defRPr/>
              </a:pPr>
              <a:t>25/01/2023</a:t>
            </a:fld>
            <a:endParaRPr lang="it-IT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E4282C41-5C2D-281E-9467-95EA75A024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4713" y="685800"/>
            <a:ext cx="25685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AD6E5050-C47F-A650-6B44-53D80CC26A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0E330A3-C9A8-9874-0646-6D228D45AB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7EE17EC-890F-3E68-E0AE-B913B67D2A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9FD2E33-CE21-44A0-BDF6-598588456750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3608" kern="1200">
        <a:solidFill>
          <a:schemeClr val="tx1"/>
        </a:solidFill>
        <a:latin typeface="+mn-lt"/>
        <a:ea typeface="+mn-ea"/>
        <a:cs typeface="+mn-cs"/>
      </a:defRPr>
    </a:lvl1pPr>
    <a:lvl2pPr marL="1374427" algn="l" rtl="0" eaLnBrk="0" fontAlgn="base" hangingPunct="0">
      <a:spcBef>
        <a:spcPct val="30000"/>
      </a:spcBef>
      <a:spcAft>
        <a:spcPct val="0"/>
      </a:spcAft>
      <a:defRPr sz="3608" kern="1200">
        <a:solidFill>
          <a:schemeClr val="tx1"/>
        </a:solidFill>
        <a:latin typeface="+mn-lt"/>
        <a:ea typeface="+mn-ea"/>
        <a:cs typeface="+mn-cs"/>
      </a:defRPr>
    </a:lvl2pPr>
    <a:lvl3pPr marL="2748857" algn="l" rtl="0" eaLnBrk="0" fontAlgn="base" hangingPunct="0">
      <a:spcBef>
        <a:spcPct val="30000"/>
      </a:spcBef>
      <a:spcAft>
        <a:spcPct val="0"/>
      </a:spcAft>
      <a:defRPr sz="3608" kern="1200">
        <a:solidFill>
          <a:schemeClr val="tx1"/>
        </a:solidFill>
        <a:latin typeface="+mn-lt"/>
        <a:ea typeface="+mn-ea"/>
        <a:cs typeface="+mn-cs"/>
      </a:defRPr>
    </a:lvl3pPr>
    <a:lvl4pPr marL="4123284" algn="l" rtl="0" eaLnBrk="0" fontAlgn="base" hangingPunct="0">
      <a:spcBef>
        <a:spcPct val="30000"/>
      </a:spcBef>
      <a:spcAft>
        <a:spcPct val="0"/>
      </a:spcAft>
      <a:defRPr sz="3608" kern="1200">
        <a:solidFill>
          <a:schemeClr val="tx1"/>
        </a:solidFill>
        <a:latin typeface="+mn-lt"/>
        <a:ea typeface="+mn-ea"/>
        <a:cs typeface="+mn-cs"/>
      </a:defRPr>
    </a:lvl4pPr>
    <a:lvl5pPr marL="5497710" algn="l" rtl="0" eaLnBrk="0" fontAlgn="base" hangingPunct="0">
      <a:spcBef>
        <a:spcPct val="30000"/>
      </a:spcBef>
      <a:spcAft>
        <a:spcPct val="0"/>
      </a:spcAft>
      <a:defRPr sz="3608" kern="1200">
        <a:solidFill>
          <a:schemeClr val="tx1"/>
        </a:solidFill>
        <a:latin typeface="+mn-lt"/>
        <a:ea typeface="+mn-ea"/>
        <a:cs typeface="+mn-cs"/>
      </a:defRPr>
    </a:lvl5pPr>
    <a:lvl6pPr marL="6872140" algn="l" defTabSz="2748857" rtl="0" eaLnBrk="1" latinLnBrk="0" hangingPunct="1">
      <a:defRPr sz="3608" kern="1200">
        <a:solidFill>
          <a:schemeClr val="tx1"/>
        </a:solidFill>
        <a:latin typeface="+mn-lt"/>
        <a:ea typeface="+mn-ea"/>
        <a:cs typeface="+mn-cs"/>
      </a:defRPr>
    </a:lvl6pPr>
    <a:lvl7pPr marL="8246567" algn="l" defTabSz="2748857" rtl="0" eaLnBrk="1" latinLnBrk="0" hangingPunct="1">
      <a:defRPr sz="3608" kern="1200">
        <a:solidFill>
          <a:schemeClr val="tx1"/>
        </a:solidFill>
        <a:latin typeface="+mn-lt"/>
        <a:ea typeface="+mn-ea"/>
        <a:cs typeface="+mn-cs"/>
      </a:defRPr>
    </a:lvl7pPr>
    <a:lvl8pPr marL="9620997" algn="l" defTabSz="2748857" rtl="0" eaLnBrk="1" latinLnBrk="0" hangingPunct="1">
      <a:defRPr sz="3608" kern="1200">
        <a:solidFill>
          <a:schemeClr val="tx1"/>
        </a:solidFill>
        <a:latin typeface="+mn-lt"/>
        <a:ea typeface="+mn-ea"/>
        <a:cs typeface="+mn-cs"/>
      </a:defRPr>
    </a:lvl8pPr>
    <a:lvl9pPr marL="10995424" algn="l" defTabSz="2748857" rtl="0" eaLnBrk="1" latinLnBrk="0" hangingPunct="1">
      <a:defRPr sz="36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immagine diapositiva 1">
            <a:extLst>
              <a:ext uri="{FF2B5EF4-FFF2-40B4-BE49-F238E27FC236}">
                <a16:creationId xmlns:a16="http://schemas.microsoft.com/office/drawing/2014/main" id="{EA275217-1107-D5FE-B281-63C46D97EE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4713" y="685800"/>
            <a:ext cx="25685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Segnaposto note 2">
            <a:extLst>
              <a:ext uri="{FF2B5EF4-FFF2-40B4-BE49-F238E27FC236}">
                <a16:creationId xmlns:a16="http://schemas.microsoft.com/office/drawing/2014/main" id="{E1193B3F-BC2E-2665-5466-ADF49D60FA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/>
          </a:p>
        </p:txBody>
      </p:sp>
      <p:sp>
        <p:nvSpPr>
          <p:cNvPr id="4100" name="Segnaposto numero diapositiva 3">
            <a:extLst>
              <a:ext uri="{FF2B5EF4-FFF2-40B4-BE49-F238E27FC236}">
                <a16:creationId xmlns:a16="http://schemas.microsoft.com/office/drawing/2014/main" id="{5070A606-5858-6160-F130-1E409AD8F2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5DCFA8-0347-4DAD-BC17-AE8E4225A7EE}" type="slidenum">
              <a:rPr lang="it-IT" altLang="it-IT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it-IT" altLang="it-IT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19965" y="8944752"/>
            <a:ext cx="18359596" cy="6175476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9929" y="16320245"/>
            <a:ext cx="15119668" cy="7361649"/>
          </a:xfrm>
        </p:spPr>
        <p:txBody>
          <a:bodyPr/>
          <a:lstStyle>
            <a:lvl1pPr marL="0" indent="0" algn="ctr">
              <a:buNone/>
              <a:defRPr/>
            </a:lvl1pPr>
            <a:lvl2pPr marL="1329263" indent="0" algn="ctr">
              <a:buNone/>
              <a:defRPr/>
            </a:lvl2pPr>
            <a:lvl3pPr marL="2658527" indent="0" algn="ctr">
              <a:buNone/>
              <a:defRPr/>
            </a:lvl3pPr>
            <a:lvl4pPr marL="3987790" indent="0" algn="ctr">
              <a:buNone/>
              <a:defRPr/>
            </a:lvl4pPr>
            <a:lvl5pPr marL="5317053" indent="0" algn="ctr">
              <a:buNone/>
              <a:defRPr/>
            </a:lvl5pPr>
            <a:lvl6pPr marL="6646316" indent="0" algn="ctr">
              <a:buNone/>
              <a:defRPr/>
            </a:lvl6pPr>
            <a:lvl7pPr marL="7975580" indent="0" algn="ctr">
              <a:buNone/>
              <a:defRPr/>
            </a:lvl7pPr>
            <a:lvl8pPr marL="9304843" indent="0" algn="ctr">
              <a:buNone/>
              <a:defRPr/>
            </a:lvl8pPr>
            <a:lvl9pPr marL="10634106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DFE154-F3BB-07E1-153D-3B31843C01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B0E506-6D89-5A48-FEAC-F80170ED87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1F2AEC-0334-23B6-5E8A-AD166D1D98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65DBB-D7A2-4B0C-A260-12247D6613DC}" type="slidenum">
              <a:rPr lang="de-DE" altLang="it-IT"/>
              <a:pPr/>
              <a:t>‹N›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16570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4908" y="20160297"/>
            <a:ext cx="12959715" cy="2381574"/>
          </a:xfrm>
        </p:spPr>
        <p:txBody>
          <a:bodyPr anchor="b"/>
          <a:lstStyle>
            <a:lvl1pPr algn="l">
              <a:defRPr sz="5815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34908" y="2575423"/>
            <a:ext cx="12959715" cy="17280255"/>
          </a:xfrm>
        </p:spPr>
        <p:txBody>
          <a:bodyPr/>
          <a:lstStyle>
            <a:lvl1pPr marL="0" indent="0">
              <a:buNone/>
              <a:defRPr sz="9304"/>
            </a:lvl1pPr>
            <a:lvl2pPr marL="1329263" indent="0">
              <a:buNone/>
              <a:defRPr sz="8141"/>
            </a:lvl2pPr>
            <a:lvl3pPr marL="2658527" indent="0">
              <a:buNone/>
              <a:defRPr sz="6978"/>
            </a:lvl3pPr>
            <a:lvl4pPr marL="3987790" indent="0">
              <a:buNone/>
              <a:defRPr sz="5815"/>
            </a:lvl4pPr>
            <a:lvl5pPr marL="5317053" indent="0">
              <a:buNone/>
              <a:defRPr sz="5815"/>
            </a:lvl5pPr>
            <a:lvl6pPr marL="6646316" indent="0">
              <a:buNone/>
              <a:defRPr sz="5815"/>
            </a:lvl6pPr>
            <a:lvl7pPr marL="7975580" indent="0">
              <a:buNone/>
              <a:defRPr sz="5815"/>
            </a:lvl7pPr>
            <a:lvl8pPr marL="9304843" indent="0">
              <a:buNone/>
              <a:defRPr sz="5815"/>
            </a:lvl8pPr>
            <a:lvl9pPr marL="10634106" indent="0">
              <a:buNone/>
              <a:defRPr sz="5815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234908" y="22541871"/>
            <a:ext cx="12959715" cy="3378511"/>
          </a:xfrm>
        </p:spPr>
        <p:txBody>
          <a:bodyPr/>
          <a:lstStyle>
            <a:lvl1pPr marL="0" indent="0">
              <a:buNone/>
              <a:defRPr sz="4070"/>
            </a:lvl1pPr>
            <a:lvl2pPr marL="1329263" indent="0">
              <a:buNone/>
              <a:defRPr sz="3489"/>
            </a:lvl2pPr>
            <a:lvl3pPr marL="2658527" indent="0">
              <a:buNone/>
              <a:defRPr sz="2907"/>
            </a:lvl3pPr>
            <a:lvl4pPr marL="3987790" indent="0">
              <a:buNone/>
              <a:defRPr sz="2617"/>
            </a:lvl4pPr>
            <a:lvl5pPr marL="5317053" indent="0">
              <a:buNone/>
              <a:defRPr sz="2617"/>
            </a:lvl5pPr>
            <a:lvl6pPr marL="6646316" indent="0">
              <a:buNone/>
              <a:defRPr sz="2617"/>
            </a:lvl6pPr>
            <a:lvl7pPr marL="7975580" indent="0">
              <a:buNone/>
              <a:defRPr sz="2617"/>
            </a:lvl7pPr>
            <a:lvl8pPr marL="9304843" indent="0">
              <a:buNone/>
              <a:defRPr sz="2617"/>
            </a:lvl8pPr>
            <a:lvl9pPr marL="10634106" indent="0">
              <a:buNone/>
              <a:defRPr sz="261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C3A0CB-CD42-A0A8-D834-13EAF902D4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7ACFCF-BB24-2D73-0260-E1010ACFF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5BDBAF-1219-ED93-F1C7-67BE595D46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8790B7-00CE-439B-B574-2BE8CE4E38EE}" type="slidenum">
              <a:rPr lang="de-DE" altLang="it-IT"/>
              <a:pPr/>
              <a:t>‹N›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296053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4ACA56-C9F4-6D06-ACE7-D68EF521C0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15E5AD-5224-8612-506C-7A5280A9EC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643851-B68F-AA20-4684-DF7772DE67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40B7A-A95E-4689-A69C-745BF2D14465}" type="slidenum">
              <a:rPr lang="de-DE" altLang="it-IT"/>
              <a:pPr/>
              <a:t>‹N›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1904057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5659656" y="1153863"/>
            <a:ext cx="4859893" cy="24572670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79976" y="1153863"/>
            <a:ext cx="14099690" cy="2457267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1E700E-67FE-EC47-1DE2-C197C4AB8E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F8B983-848E-C852-8C41-40C6EE31B1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AD879B-CF48-7951-5B6D-9C051E5E34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B3D71-5434-458C-8104-69836BF9B669}" type="slidenum">
              <a:rPr lang="de-DE" altLang="it-IT"/>
              <a:pPr/>
              <a:t>‹N›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245437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DCBD00-24B7-45AF-E508-8C295495F8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A69C49-89D0-4126-8FEC-0859B94621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9F31B59-F7DD-F624-4F9C-0B30B78E56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F3E7E-1740-4395-980B-2D58FF1CE39B}" type="slidenum">
              <a:rPr lang="de-DE" altLang="it-IT"/>
              <a:pPr/>
              <a:t>‹N›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2095327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04964" y="18507970"/>
            <a:ext cx="18359596" cy="5718547"/>
          </a:xfrm>
        </p:spPr>
        <p:txBody>
          <a:bodyPr anchor="t"/>
          <a:lstStyle>
            <a:lvl1pPr algn="l">
              <a:defRPr sz="1163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704964" y="12207875"/>
            <a:ext cx="18359596" cy="6300092"/>
          </a:xfrm>
        </p:spPr>
        <p:txBody>
          <a:bodyPr anchor="b"/>
          <a:lstStyle>
            <a:lvl1pPr marL="0" indent="0">
              <a:buNone/>
              <a:defRPr sz="5815"/>
            </a:lvl1pPr>
            <a:lvl2pPr marL="1329263" indent="0">
              <a:buNone/>
              <a:defRPr sz="5233"/>
            </a:lvl2pPr>
            <a:lvl3pPr marL="2658527" indent="0">
              <a:buNone/>
              <a:defRPr sz="4652"/>
            </a:lvl3pPr>
            <a:lvl4pPr marL="3987790" indent="0">
              <a:buNone/>
              <a:defRPr sz="4070"/>
            </a:lvl4pPr>
            <a:lvl5pPr marL="5317053" indent="0">
              <a:buNone/>
              <a:defRPr sz="4070"/>
            </a:lvl5pPr>
            <a:lvl6pPr marL="6646316" indent="0">
              <a:buNone/>
              <a:defRPr sz="4070"/>
            </a:lvl6pPr>
            <a:lvl7pPr marL="7975580" indent="0">
              <a:buNone/>
              <a:defRPr sz="4070"/>
            </a:lvl7pPr>
            <a:lvl8pPr marL="9304843" indent="0">
              <a:buNone/>
              <a:defRPr sz="4070"/>
            </a:lvl8pPr>
            <a:lvl9pPr marL="10634106" indent="0">
              <a:buNone/>
              <a:defRPr sz="407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A76CBA2-C55A-C3D1-689E-B3D85BBF63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BE7028-1C08-A490-EC9D-82D62AE52C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DA4AC8-5DE0-9856-6CD4-D1D60C91A7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B018B-B6F7-451F-85AA-D0DE6D13B1E6}" type="slidenum">
              <a:rPr lang="de-DE" altLang="it-IT"/>
              <a:pPr/>
              <a:t>‹N›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267814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79976" y="6720104"/>
            <a:ext cx="9479792" cy="19006434"/>
          </a:xfrm>
        </p:spPr>
        <p:txBody>
          <a:bodyPr/>
          <a:lstStyle>
            <a:lvl1pPr>
              <a:defRPr sz="8141"/>
            </a:lvl1pPr>
            <a:lvl2pPr>
              <a:defRPr sz="6978"/>
            </a:lvl2pPr>
            <a:lvl3pPr>
              <a:defRPr sz="5815"/>
            </a:lvl3pPr>
            <a:lvl4pPr>
              <a:defRPr sz="5233"/>
            </a:lvl4pPr>
            <a:lvl5pPr>
              <a:defRPr sz="5233"/>
            </a:lvl5pPr>
            <a:lvl6pPr>
              <a:defRPr sz="5233"/>
            </a:lvl6pPr>
            <a:lvl7pPr>
              <a:defRPr sz="5233"/>
            </a:lvl7pPr>
            <a:lvl8pPr>
              <a:defRPr sz="5233"/>
            </a:lvl8pPr>
            <a:lvl9pPr>
              <a:defRPr sz="52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39757" y="6720104"/>
            <a:ext cx="9479792" cy="19006434"/>
          </a:xfrm>
        </p:spPr>
        <p:txBody>
          <a:bodyPr/>
          <a:lstStyle>
            <a:lvl1pPr>
              <a:defRPr sz="8141"/>
            </a:lvl1pPr>
            <a:lvl2pPr>
              <a:defRPr sz="6978"/>
            </a:lvl2pPr>
            <a:lvl3pPr>
              <a:defRPr sz="5815"/>
            </a:lvl3pPr>
            <a:lvl4pPr>
              <a:defRPr sz="5233"/>
            </a:lvl4pPr>
            <a:lvl5pPr>
              <a:defRPr sz="5233"/>
            </a:lvl5pPr>
            <a:lvl6pPr>
              <a:defRPr sz="5233"/>
            </a:lvl6pPr>
            <a:lvl7pPr>
              <a:defRPr sz="5233"/>
            </a:lvl7pPr>
            <a:lvl8pPr>
              <a:defRPr sz="5233"/>
            </a:lvl8pPr>
            <a:lvl9pPr>
              <a:defRPr sz="523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68072C-508F-0FBA-97BB-C1C2733E8D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89615C-6EEE-5395-1AFE-FEB5B53E80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B2FB23-6C94-0988-8479-ACE56C0E47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0B891-6EF6-48BE-B082-FE40A86E4A3E}" type="slidenum">
              <a:rPr lang="de-DE" altLang="it-IT"/>
              <a:pPr/>
              <a:t>‹N›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341479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9976" y="6447794"/>
            <a:ext cx="9544792" cy="2686193"/>
          </a:xfrm>
        </p:spPr>
        <p:txBody>
          <a:bodyPr anchor="b"/>
          <a:lstStyle>
            <a:lvl1pPr marL="0" indent="0">
              <a:buNone/>
              <a:defRPr sz="6978" b="1"/>
            </a:lvl1pPr>
            <a:lvl2pPr marL="1329263" indent="0">
              <a:buNone/>
              <a:defRPr sz="5815" b="1"/>
            </a:lvl2pPr>
            <a:lvl3pPr marL="2658527" indent="0">
              <a:buNone/>
              <a:defRPr sz="5233" b="1"/>
            </a:lvl3pPr>
            <a:lvl4pPr marL="3987790" indent="0">
              <a:buNone/>
              <a:defRPr sz="4652" b="1"/>
            </a:lvl4pPr>
            <a:lvl5pPr marL="5317053" indent="0">
              <a:buNone/>
              <a:defRPr sz="4652" b="1"/>
            </a:lvl5pPr>
            <a:lvl6pPr marL="6646316" indent="0">
              <a:buNone/>
              <a:defRPr sz="4652" b="1"/>
            </a:lvl6pPr>
            <a:lvl7pPr marL="7975580" indent="0">
              <a:buNone/>
              <a:defRPr sz="4652" b="1"/>
            </a:lvl7pPr>
            <a:lvl8pPr marL="9304843" indent="0">
              <a:buNone/>
              <a:defRPr sz="4652" b="1"/>
            </a:lvl8pPr>
            <a:lvl9pPr marL="10634106" indent="0">
              <a:buNone/>
              <a:defRPr sz="465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9976" y="9133982"/>
            <a:ext cx="9544792" cy="16592551"/>
          </a:xfrm>
        </p:spPr>
        <p:txBody>
          <a:bodyPr/>
          <a:lstStyle>
            <a:lvl1pPr>
              <a:defRPr sz="6978"/>
            </a:lvl1pPr>
            <a:lvl2pPr>
              <a:defRPr sz="5815"/>
            </a:lvl2pPr>
            <a:lvl3pPr>
              <a:defRPr sz="5233"/>
            </a:lvl3pPr>
            <a:lvl4pPr>
              <a:defRPr sz="4652"/>
            </a:lvl4pPr>
            <a:lvl5pPr>
              <a:defRPr sz="4652"/>
            </a:lvl5pPr>
            <a:lvl6pPr>
              <a:defRPr sz="4652"/>
            </a:lvl6pPr>
            <a:lvl7pPr>
              <a:defRPr sz="4652"/>
            </a:lvl7pPr>
            <a:lvl8pPr>
              <a:defRPr sz="4652"/>
            </a:lvl8pPr>
            <a:lvl9pPr>
              <a:defRPr sz="465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0974765" y="6447794"/>
            <a:ext cx="9544789" cy="2686193"/>
          </a:xfrm>
        </p:spPr>
        <p:txBody>
          <a:bodyPr anchor="b"/>
          <a:lstStyle>
            <a:lvl1pPr marL="0" indent="0">
              <a:buNone/>
              <a:defRPr sz="6978" b="1"/>
            </a:lvl1pPr>
            <a:lvl2pPr marL="1329263" indent="0">
              <a:buNone/>
              <a:defRPr sz="5815" b="1"/>
            </a:lvl2pPr>
            <a:lvl3pPr marL="2658527" indent="0">
              <a:buNone/>
              <a:defRPr sz="5233" b="1"/>
            </a:lvl3pPr>
            <a:lvl4pPr marL="3987790" indent="0">
              <a:buNone/>
              <a:defRPr sz="4652" b="1"/>
            </a:lvl4pPr>
            <a:lvl5pPr marL="5317053" indent="0">
              <a:buNone/>
              <a:defRPr sz="4652" b="1"/>
            </a:lvl5pPr>
            <a:lvl6pPr marL="6646316" indent="0">
              <a:buNone/>
              <a:defRPr sz="4652" b="1"/>
            </a:lvl6pPr>
            <a:lvl7pPr marL="7975580" indent="0">
              <a:buNone/>
              <a:defRPr sz="4652" b="1"/>
            </a:lvl7pPr>
            <a:lvl8pPr marL="9304843" indent="0">
              <a:buNone/>
              <a:defRPr sz="4652" b="1"/>
            </a:lvl8pPr>
            <a:lvl9pPr marL="10634106" indent="0">
              <a:buNone/>
              <a:defRPr sz="4652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0974765" y="9133982"/>
            <a:ext cx="9544789" cy="16592551"/>
          </a:xfrm>
        </p:spPr>
        <p:txBody>
          <a:bodyPr/>
          <a:lstStyle>
            <a:lvl1pPr>
              <a:defRPr sz="6978"/>
            </a:lvl1pPr>
            <a:lvl2pPr>
              <a:defRPr sz="5815"/>
            </a:lvl2pPr>
            <a:lvl3pPr>
              <a:defRPr sz="5233"/>
            </a:lvl3pPr>
            <a:lvl4pPr>
              <a:defRPr sz="4652"/>
            </a:lvl4pPr>
            <a:lvl5pPr>
              <a:defRPr sz="4652"/>
            </a:lvl5pPr>
            <a:lvl6pPr>
              <a:defRPr sz="4652"/>
            </a:lvl6pPr>
            <a:lvl7pPr>
              <a:defRPr sz="4652"/>
            </a:lvl7pPr>
            <a:lvl8pPr>
              <a:defRPr sz="4652"/>
            </a:lvl8pPr>
            <a:lvl9pPr>
              <a:defRPr sz="465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BE80E34-68A6-7291-D77D-2F0BB466C8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6F65665-3805-6896-BA1C-1AA18D1722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E316BF5-BB70-3227-A89A-C003CE15B1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58B71-8BEC-4F0C-B65B-83037A9D2FBB}" type="slidenum">
              <a:rPr lang="de-DE" altLang="it-IT"/>
              <a:pPr/>
              <a:t>‹N›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2964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C0CA5A7-8808-8476-E3CD-B2F892929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F532F4-A07C-5F57-1603-A3D7C20FE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6FF16FC-9F82-14F0-40A5-52B1FB23B9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C75762-011C-46D5-8788-2578372F51D4}" type="slidenum">
              <a:rPr lang="de-DE" altLang="it-IT"/>
              <a:pPr/>
              <a:t>‹N›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391100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7581DCE-0BCB-1552-9915-C22F0AE7CC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A5E8A6B-40B8-F727-2FD8-43714AEFA4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DBAC2A2-0D26-2079-7153-496ED56CAE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EC0D5-90A8-49B3-B02F-4E5A1A3808FC}" type="slidenum">
              <a:rPr lang="de-DE" altLang="it-IT"/>
              <a:pPr/>
              <a:t>‹N›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9721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B56FCD6-F300-B2A1-515B-0DC2712D36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B24A5C-884E-FFD6-90FF-7ED56F03F4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3ED673-3119-BA7F-9877-2D91375366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74A61-48E8-449A-B75C-0A07AC1E5DC9}" type="slidenum">
              <a:rPr lang="de-DE" altLang="it-IT"/>
              <a:pPr/>
              <a:t>‹N›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106726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9976" y="1144637"/>
            <a:ext cx="7104845" cy="4883149"/>
          </a:xfrm>
        </p:spPr>
        <p:txBody>
          <a:bodyPr anchor="b"/>
          <a:lstStyle>
            <a:lvl1pPr algn="l">
              <a:defRPr sz="5815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444816" y="1144637"/>
            <a:ext cx="12074733" cy="24581901"/>
          </a:xfrm>
        </p:spPr>
        <p:txBody>
          <a:bodyPr/>
          <a:lstStyle>
            <a:lvl1pPr>
              <a:defRPr sz="9304"/>
            </a:lvl1pPr>
            <a:lvl2pPr>
              <a:defRPr sz="8141"/>
            </a:lvl2pPr>
            <a:lvl3pPr>
              <a:defRPr sz="6978"/>
            </a:lvl3pPr>
            <a:lvl4pPr>
              <a:defRPr sz="5815"/>
            </a:lvl4pPr>
            <a:lvl5pPr>
              <a:defRPr sz="5815"/>
            </a:lvl5pPr>
            <a:lvl6pPr>
              <a:defRPr sz="5815"/>
            </a:lvl6pPr>
            <a:lvl7pPr>
              <a:defRPr sz="5815"/>
            </a:lvl7pPr>
            <a:lvl8pPr>
              <a:defRPr sz="5815"/>
            </a:lvl8pPr>
            <a:lvl9pPr>
              <a:defRPr sz="581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79976" y="6027781"/>
            <a:ext cx="7104845" cy="19698752"/>
          </a:xfrm>
        </p:spPr>
        <p:txBody>
          <a:bodyPr/>
          <a:lstStyle>
            <a:lvl1pPr marL="0" indent="0">
              <a:buNone/>
              <a:defRPr sz="4070"/>
            </a:lvl1pPr>
            <a:lvl2pPr marL="1329263" indent="0">
              <a:buNone/>
              <a:defRPr sz="3489"/>
            </a:lvl2pPr>
            <a:lvl3pPr marL="2658527" indent="0">
              <a:buNone/>
              <a:defRPr sz="2907"/>
            </a:lvl3pPr>
            <a:lvl4pPr marL="3987790" indent="0">
              <a:buNone/>
              <a:defRPr sz="2617"/>
            </a:lvl4pPr>
            <a:lvl5pPr marL="5317053" indent="0">
              <a:buNone/>
              <a:defRPr sz="2617"/>
            </a:lvl5pPr>
            <a:lvl6pPr marL="6646316" indent="0">
              <a:buNone/>
              <a:defRPr sz="2617"/>
            </a:lvl6pPr>
            <a:lvl7pPr marL="7975580" indent="0">
              <a:buNone/>
              <a:defRPr sz="2617"/>
            </a:lvl7pPr>
            <a:lvl8pPr marL="9304843" indent="0">
              <a:buNone/>
              <a:defRPr sz="2617"/>
            </a:lvl8pPr>
            <a:lvl9pPr marL="10634106" indent="0">
              <a:buNone/>
              <a:defRPr sz="261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28F66-F257-0217-6AC9-169BF96B80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3D3217-EDA9-946B-B247-C2B6966A30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4FACF9-8DBC-D3A0-E0B6-E902428AFC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3E4D5E-3E86-48B4-9A94-5FA608083272}" type="slidenum">
              <a:rPr lang="de-DE" altLang="it-IT"/>
              <a:pPr/>
              <a:t>‹N›</a:t>
            </a:fld>
            <a:endParaRPr lang="de-DE" altLang="it-IT"/>
          </a:p>
        </p:txBody>
      </p:sp>
    </p:spTree>
    <p:extLst>
      <p:ext uri="{BB962C8B-B14F-4D97-AF65-F5344CB8AC3E}">
        <p14:creationId xmlns:p14="http://schemas.microsoft.com/office/powerpoint/2010/main" val="31101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B7CEDC2-1EE0-B803-BBB3-0FB00D2ED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976" y="1153863"/>
            <a:ext cx="19439573" cy="480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it-IT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19227B-9CB1-D262-F7F0-3E729FB40D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976" y="6720104"/>
            <a:ext cx="19439573" cy="1900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it-IT"/>
              <a:t>Textmasterformate durch Klicken bearbeiten</a:t>
            </a:r>
          </a:p>
          <a:p>
            <a:pPr lvl="1"/>
            <a:r>
              <a:rPr lang="de-DE" altLang="it-IT"/>
              <a:t>Zweite Ebene</a:t>
            </a:r>
          </a:p>
          <a:p>
            <a:pPr lvl="2"/>
            <a:r>
              <a:rPr lang="de-DE" altLang="it-IT"/>
              <a:t>Dritte Ebene</a:t>
            </a:r>
          </a:p>
          <a:p>
            <a:pPr lvl="3"/>
            <a:r>
              <a:rPr lang="de-DE" altLang="it-IT"/>
              <a:t>Vierte Ebene</a:t>
            </a:r>
          </a:p>
          <a:p>
            <a:pPr lvl="4"/>
            <a:r>
              <a:rPr lang="de-DE" altLang="it-IT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2534973-0258-622C-27E6-8723E937A9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976" y="26225004"/>
            <a:ext cx="5039889" cy="200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407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C23722-4B57-41C4-C5DA-DD386B092B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79838" y="26225004"/>
            <a:ext cx="6839850" cy="200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407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4A190AE-EBC6-B9F1-38A9-BCA51F939B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479660" y="26225004"/>
            <a:ext cx="5039889" cy="200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4070"/>
            </a:lvl1pPr>
          </a:lstStyle>
          <a:p>
            <a:fld id="{80C7BB36-2137-48AC-AFFE-DF346FE8E992}" type="slidenum">
              <a:rPr lang="de-DE" altLang="it-IT"/>
              <a:pPr/>
              <a:t>‹N›</a:t>
            </a:fld>
            <a:endParaRPr lang="de-DE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279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279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279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279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2793">
          <a:solidFill>
            <a:schemeClr val="tx2"/>
          </a:solidFill>
          <a:latin typeface="Arial" charset="0"/>
        </a:defRPr>
      </a:lvl5pPr>
      <a:lvl6pPr marL="1329263" algn="ctr" rtl="0" fontAlgn="base">
        <a:spcBef>
          <a:spcPct val="0"/>
        </a:spcBef>
        <a:spcAft>
          <a:spcPct val="0"/>
        </a:spcAft>
        <a:defRPr sz="12793">
          <a:solidFill>
            <a:schemeClr val="tx2"/>
          </a:solidFill>
          <a:latin typeface="Arial" charset="0"/>
        </a:defRPr>
      </a:lvl6pPr>
      <a:lvl7pPr marL="2658527" algn="ctr" rtl="0" fontAlgn="base">
        <a:spcBef>
          <a:spcPct val="0"/>
        </a:spcBef>
        <a:spcAft>
          <a:spcPct val="0"/>
        </a:spcAft>
        <a:defRPr sz="12793">
          <a:solidFill>
            <a:schemeClr val="tx2"/>
          </a:solidFill>
          <a:latin typeface="Arial" charset="0"/>
        </a:defRPr>
      </a:lvl7pPr>
      <a:lvl8pPr marL="3987790" algn="ctr" rtl="0" fontAlgn="base">
        <a:spcBef>
          <a:spcPct val="0"/>
        </a:spcBef>
        <a:spcAft>
          <a:spcPct val="0"/>
        </a:spcAft>
        <a:defRPr sz="12793">
          <a:solidFill>
            <a:schemeClr val="tx2"/>
          </a:solidFill>
          <a:latin typeface="Arial" charset="0"/>
        </a:defRPr>
      </a:lvl8pPr>
      <a:lvl9pPr marL="5317053" algn="ctr" rtl="0" fontAlgn="base">
        <a:spcBef>
          <a:spcPct val="0"/>
        </a:spcBef>
        <a:spcAft>
          <a:spcPct val="0"/>
        </a:spcAft>
        <a:defRPr sz="12793">
          <a:solidFill>
            <a:schemeClr val="tx2"/>
          </a:solidFill>
          <a:latin typeface="Arial" charset="0"/>
        </a:defRPr>
      </a:lvl9pPr>
    </p:titleStyle>
    <p:bodyStyle>
      <a:lvl1pPr marL="996947" indent="-996947" algn="l" rtl="0" eaLnBrk="0" fontAlgn="base" hangingPunct="0">
        <a:spcBef>
          <a:spcPct val="20000"/>
        </a:spcBef>
        <a:spcAft>
          <a:spcPct val="0"/>
        </a:spcAft>
        <a:buChar char="•"/>
        <a:defRPr sz="9304">
          <a:solidFill>
            <a:schemeClr val="tx1"/>
          </a:solidFill>
          <a:latin typeface="+mn-lt"/>
          <a:ea typeface="+mn-ea"/>
          <a:cs typeface="+mn-cs"/>
        </a:defRPr>
      </a:lvl1pPr>
      <a:lvl2pPr marL="2160053" indent="-830790" algn="l" rtl="0" eaLnBrk="0" fontAlgn="base" hangingPunct="0">
        <a:spcBef>
          <a:spcPct val="20000"/>
        </a:spcBef>
        <a:spcAft>
          <a:spcPct val="0"/>
        </a:spcAft>
        <a:buChar char="–"/>
        <a:defRPr sz="8141">
          <a:solidFill>
            <a:schemeClr val="tx1"/>
          </a:solidFill>
          <a:latin typeface="+mn-lt"/>
        </a:defRPr>
      </a:lvl2pPr>
      <a:lvl3pPr marL="3323158" indent="-664632" algn="l" rtl="0" eaLnBrk="0" fontAlgn="base" hangingPunct="0">
        <a:spcBef>
          <a:spcPct val="20000"/>
        </a:spcBef>
        <a:spcAft>
          <a:spcPct val="0"/>
        </a:spcAft>
        <a:buChar char="•"/>
        <a:defRPr sz="6978">
          <a:solidFill>
            <a:schemeClr val="tx1"/>
          </a:solidFill>
          <a:latin typeface="+mn-lt"/>
        </a:defRPr>
      </a:lvl3pPr>
      <a:lvl4pPr marL="4652421" indent="-664632" algn="l" rtl="0" eaLnBrk="0" fontAlgn="base" hangingPunct="0">
        <a:spcBef>
          <a:spcPct val="20000"/>
        </a:spcBef>
        <a:spcAft>
          <a:spcPct val="0"/>
        </a:spcAft>
        <a:buChar char="–"/>
        <a:defRPr sz="5815">
          <a:solidFill>
            <a:schemeClr val="tx1"/>
          </a:solidFill>
          <a:latin typeface="+mn-lt"/>
        </a:defRPr>
      </a:lvl4pPr>
      <a:lvl5pPr marL="5981685" indent="-664632" algn="l" rtl="0" eaLnBrk="0" fontAlgn="base" hangingPunct="0">
        <a:spcBef>
          <a:spcPct val="20000"/>
        </a:spcBef>
        <a:spcAft>
          <a:spcPct val="0"/>
        </a:spcAft>
        <a:buChar char="»"/>
        <a:defRPr sz="5815">
          <a:solidFill>
            <a:schemeClr val="tx1"/>
          </a:solidFill>
          <a:latin typeface="+mn-lt"/>
        </a:defRPr>
      </a:lvl5pPr>
      <a:lvl6pPr marL="7310948" indent="-664632" algn="l" rtl="0" fontAlgn="base">
        <a:spcBef>
          <a:spcPct val="20000"/>
        </a:spcBef>
        <a:spcAft>
          <a:spcPct val="0"/>
        </a:spcAft>
        <a:buChar char="»"/>
        <a:defRPr sz="5815">
          <a:solidFill>
            <a:schemeClr val="tx1"/>
          </a:solidFill>
          <a:latin typeface="+mn-lt"/>
        </a:defRPr>
      </a:lvl6pPr>
      <a:lvl7pPr marL="8640211" indent="-664632" algn="l" rtl="0" fontAlgn="base">
        <a:spcBef>
          <a:spcPct val="20000"/>
        </a:spcBef>
        <a:spcAft>
          <a:spcPct val="0"/>
        </a:spcAft>
        <a:buChar char="»"/>
        <a:defRPr sz="5815">
          <a:solidFill>
            <a:schemeClr val="tx1"/>
          </a:solidFill>
          <a:latin typeface="+mn-lt"/>
        </a:defRPr>
      </a:lvl7pPr>
      <a:lvl8pPr marL="9969475" indent="-664632" algn="l" rtl="0" fontAlgn="base">
        <a:spcBef>
          <a:spcPct val="20000"/>
        </a:spcBef>
        <a:spcAft>
          <a:spcPct val="0"/>
        </a:spcAft>
        <a:buChar char="»"/>
        <a:defRPr sz="5815">
          <a:solidFill>
            <a:schemeClr val="tx1"/>
          </a:solidFill>
          <a:latin typeface="+mn-lt"/>
        </a:defRPr>
      </a:lvl8pPr>
      <a:lvl9pPr marL="11298738" indent="-664632" algn="l" rtl="0" fontAlgn="base">
        <a:spcBef>
          <a:spcPct val="20000"/>
        </a:spcBef>
        <a:spcAft>
          <a:spcPct val="0"/>
        </a:spcAft>
        <a:buChar char="»"/>
        <a:defRPr sz="5815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2658527" rtl="0" eaLnBrk="1" latinLnBrk="0" hangingPunct="1">
        <a:defRPr sz="5233" kern="1200">
          <a:solidFill>
            <a:schemeClr val="tx1"/>
          </a:solidFill>
          <a:latin typeface="+mn-lt"/>
          <a:ea typeface="+mn-ea"/>
          <a:cs typeface="+mn-cs"/>
        </a:defRPr>
      </a:lvl1pPr>
      <a:lvl2pPr marL="1329263" algn="l" defTabSz="2658527" rtl="0" eaLnBrk="1" latinLnBrk="0" hangingPunct="1">
        <a:defRPr sz="5233" kern="1200">
          <a:solidFill>
            <a:schemeClr val="tx1"/>
          </a:solidFill>
          <a:latin typeface="+mn-lt"/>
          <a:ea typeface="+mn-ea"/>
          <a:cs typeface="+mn-cs"/>
        </a:defRPr>
      </a:lvl2pPr>
      <a:lvl3pPr marL="2658527" algn="l" defTabSz="2658527" rtl="0" eaLnBrk="1" latinLnBrk="0" hangingPunct="1">
        <a:defRPr sz="5233" kern="1200">
          <a:solidFill>
            <a:schemeClr val="tx1"/>
          </a:solidFill>
          <a:latin typeface="+mn-lt"/>
          <a:ea typeface="+mn-ea"/>
          <a:cs typeface="+mn-cs"/>
        </a:defRPr>
      </a:lvl3pPr>
      <a:lvl4pPr marL="3987790" algn="l" defTabSz="2658527" rtl="0" eaLnBrk="1" latinLnBrk="0" hangingPunct="1">
        <a:defRPr sz="5233" kern="1200">
          <a:solidFill>
            <a:schemeClr val="tx1"/>
          </a:solidFill>
          <a:latin typeface="+mn-lt"/>
          <a:ea typeface="+mn-ea"/>
          <a:cs typeface="+mn-cs"/>
        </a:defRPr>
      </a:lvl4pPr>
      <a:lvl5pPr marL="5317053" algn="l" defTabSz="2658527" rtl="0" eaLnBrk="1" latinLnBrk="0" hangingPunct="1">
        <a:defRPr sz="5233" kern="1200">
          <a:solidFill>
            <a:schemeClr val="tx1"/>
          </a:solidFill>
          <a:latin typeface="+mn-lt"/>
          <a:ea typeface="+mn-ea"/>
          <a:cs typeface="+mn-cs"/>
        </a:defRPr>
      </a:lvl5pPr>
      <a:lvl6pPr marL="6646316" algn="l" defTabSz="2658527" rtl="0" eaLnBrk="1" latinLnBrk="0" hangingPunct="1">
        <a:defRPr sz="5233" kern="1200">
          <a:solidFill>
            <a:schemeClr val="tx1"/>
          </a:solidFill>
          <a:latin typeface="+mn-lt"/>
          <a:ea typeface="+mn-ea"/>
          <a:cs typeface="+mn-cs"/>
        </a:defRPr>
      </a:lvl6pPr>
      <a:lvl7pPr marL="7975580" algn="l" defTabSz="2658527" rtl="0" eaLnBrk="1" latinLnBrk="0" hangingPunct="1">
        <a:defRPr sz="5233" kern="1200">
          <a:solidFill>
            <a:schemeClr val="tx1"/>
          </a:solidFill>
          <a:latin typeface="+mn-lt"/>
          <a:ea typeface="+mn-ea"/>
          <a:cs typeface="+mn-cs"/>
        </a:defRPr>
      </a:lvl7pPr>
      <a:lvl8pPr marL="9304843" algn="l" defTabSz="2658527" rtl="0" eaLnBrk="1" latinLnBrk="0" hangingPunct="1">
        <a:defRPr sz="5233" kern="1200">
          <a:solidFill>
            <a:schemeClr val="tx1"/>
          </a:solidFill>
          <a:latin typeface="+mn-lt"/>
          <a:ea typeface="+mn-ea"/>
          <a:cs typeface="+mn-cs"/>
        </a:defRPr>
      </a:lvl8pPr>
      <a:lvl9pPr marL="10634106" algn="l" defTabSz="2658527" rtl="0" eaLnBrk="1" latinLnBrk="0" hangingPunct="1">
        <a:defRPr sz="52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file:///C:/var/folders/20/z412ljcd14s66rpltygpn30c0000gn/T/com.microsoft.Word/WebArchiveCopyPasteTempFiles/page2image45901568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5">
            <a:extLst>
              <a:ext uri="{FF2B5EF4-FFF2-40B4-BE49-F238E27FC236}">
                <a16:creationId xmlns:a16="http://schemas.microsoft.com/office/drawing/2014/main" id="{742AE382-DACF-9944-C374-E7B6E89DA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1240" y="13946242"/>
            <a:ext cx="1847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en-GB" altLang="it-IT" sz="280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GB" altLang="it-IT" sz="2800">
              <a:latin typeface="Titillium Web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51" name="Text Box 27">
            <a:extLst>
              <a:ext uri="{FF2B5EF4-FFF2-40B4-BE49-F238E27FC236}">
                <a16:creationId xmlns:a16="http://schemas.microsoft.com/office/drawing/2014/main" id="{18F36C2D-4F4A-D8ED-56A6-F28B64537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384" y="2918039"/>
            <a:ext cx="200333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2800" b="1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Tema</a:t>
            </a:r>
            <a:r>
              <a:rPr lang="it-IT" altLang="it-IT" sz="2800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: Agricoltura e impatto ambientale</a:t>
            </a:r>
            <a:endParaRPr lang="de-CH" altLang="it-IT" sz="2800" dirty="0">
              <a:latin typeface="Titillium Web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30" name="Text Box 29">
            <a:extLst>
              <a:ext uri="{FF2B5EF4-FFF2-40B4-BE49-F238E27FC236}">
                <a16:creationId xmlns:a16="http://schemas.microsoft.com/office/drawing/2014/main" id="{33887F0C-38A8-747C-F53A-24534A616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37770"/>
            <a:ext cx="21599525" cy="523220"/>
          </a:xfrm>
          <a:prstGeom prst="rect">
            <a:avLst/>
          </a:prstGeom>
          <a:solidFill>
            <a:srgbClr val="339966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rIns="0">
            <a:spAutoFit/>
          </a:bodyPr>
          <a:lstStyle/>
          <a:p>
            <a:pPr marL="253854" indent="-253854" algn="ctr" eaLnBrk="1" hangingPunct="1">
              <a:spcBef>
                <a:spcPct val="50000"/>
              </a:spcBef>
              <a:defRPr/>
            </a:pPr>
            <a:r>
              <a:rPr lang="it-IT" sz="2800" b="1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Il gruppo….</a:t>
            </a:r>
          </a:p>
        </p:txBody>
      </p:sp>
      <p:sp>
        <p:nvSpPr>
          <p:cNvPr id="2053" name="CasellaDiTesto 19">
            <a:extLst>
              <a:ext uri="{FF2B5EF4-FFF2-40B4-BE49-F238E27FC236}">
                <a16:creationId xmlns:a16="http://schemas.microsoft.com/office/drawing/2014/main" id="{C37BBCD2-29BA-1050-6B44-FC346A1B4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36" y="12915414"/>
            <a:ext cx="9312184" cy="369331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i="1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Nella Regione Marche il territorio è prevalentemente collinare, con terreni argillosi di difficile lavorabilità, poveri di sostanza organica ed esposti ad intensi fenomeni erosivi e avversità biotiche come funghi e insetti.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600" i="1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L’applicazione della coltivazione a strisce o strip </a:t>
            </a:r>
            <a:r>
              <a:rPr lang="it-IT" altLang="it-IT" sz="2600" i="1" dirty="0" err="1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cropping</a:t>
            </a:r>
            <a:r>
              <a:rPr lang="it-IT" altLang="it-IT" sz="2600" i="1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e l’inserimento negli avvicendamenti colturali di specie da sovescio o di copertura, possono contribuire insieme a tecniche di minima lavorazione dei terreni a mitigare/risolvere parte delle problematiche sopra esposte.</a:t>
            </a:r>
          </a:p>
        </p:txBody>
      </p:sp>
      <p:sp>
        <p:nvSpPr>
          <p:cNvPr id="2057" name="Rettangolo 71">
            <a:extLst>
              <a:ext uri="{FF2B5EF4-FFF2-40B4-BE49-F238E27FC236}">
                <a16:creationId xmlns:a16="http://schemas.microsoft.com/office/drawing/2014/main" id="{B6FFE050-FF3F-086B-D90A-3921F534E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82358" y="12763979"/>
            <a:ext cx="9512450" cy="8426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0" tIns="313996" rIns="0">
            <a:spAutoFit/>
          </a:bodyPr>
          <a:lstStyle>
            <a:lvl1pPr marL="87313" indent="-873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b="1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Descrizione delle attività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it-IT" altLang="it-IT" sz="2800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altLang="it-IT" sz="2600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Coordinamento e animazione del Gruppo Operativo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it-IT" altLang="it-IT" sz="2600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Implementazione del modello agricolo innovativo attraverso tecniche di strip </a:t>
            </a:r>
            <a:r>
              <a:rPr lang="it-IT" altLang="it-IT" sz="2600" dirty="0" err="1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cropping</a:t>
            </a:r>
            <a:r>
              <a:rPr lang="it-IT" altLang="it-IT" sz="2600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, conservazione del suolo e avvicendamento colturale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it-IT" altLang="it-IT" sz="2600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Monitoraggio ed analisi dei risultati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it-IT" altLang="it-IT" sz="2600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Trasferibilità e replicabilità delle innovazioni</a:t>
            </a:r>
          </a:p>
          <a:p>
            <a:pPr marL="0" indent="0" algn="just" eaLnBrk="1" hangingPunct="1">
              <a:spcBef>
                <a:spcPct val="0"/>
              </a:spcBef>
              <a:buNone/>
              <a:defRPr/>
            </a:pPr>
            <a:endParaRPr lang="it-IT" altLang="it-IT" sz="2800" b="1" dirty="0">
              <a:latin typeface="Titillium Web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800" b="1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Chi fa cosa?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600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altLang="it-IT" sz="2400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Nicola Rosatelli coordina il GO e, assieme all’Az. Agr. Malavolta, testa 4 approcci a forte carattere innovativo: la coltivazione a strisce, l’introduzione di colture di servizio </a:t>
            </a:r>
            <a:r>
              <a:rPr lang="it-IT" altLang="it-IT" sz="2400" dirty="0" err="1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agroecologico</a:t>
            </a:r>
            <a:r>
              <a:rPr lang="it-IT" altLang="it-IT" sz="2400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negli avvicendamenti, l’impiego di materiali genetici eterogenei e di tecniche di minima lavorazione del suolo. Il CREA e l’UNICAM si occupano di coordinare le prove e monitorarne i risultati, mentre il FIRAB promuove la creazione di un Living Lab. ARCA cura le attività di informazione e divulgazione.</a:t>
            </a:r>
            <a:endParaRPr lang="it-IT" altLang="it-IT" sz="2400" b="1" dirty="0">
              <a:latin typeface="Titillium Web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it-IT" altLang="it-IT" sz="2800" b="1" dirty="0">
              <a:latin typeface="Titillium Web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it-IT" altLang="it-IT" sz="2800" b="1" dirty="0">
              <a:latin typeface="Titillium Web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it-IT" altLang="it-IT" sz="2800" b="1" dirty="0">
              <a:latin typeface="Titillium Web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it-IT" altLang="it-IT" sz="2800" b="1" dirty="0">
              <a:latin typeface="Titillium Web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60" name="CasellaDiTesto 2">
            <a:extLst>
              <a:ext uri="{FF2B5EF4-FFF2-40B4-BE49-F238E27FC236}">
                <a16:creationId xmlns:a16="http://schemas.microsoft.com/office/drawing/2014/main" id="{FC16ABE1-6D7A-C3EA-9283-EDFBAB543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312" y="5317003"/>
            <a:ext cx="9087832" cy="699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744"/>
              </a:spcBef>
              <a:buNone/>
            </a:pPr>
            <a:r>
              <a:rPr lang="it-IT" altLang="it-IT" sz="2800" b="1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Membri del gruppo: </a:t>
            </a:r>
            <a:r>
              <a:rPr lang="it-IT" altLang="it-IT" sz="2800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Nicola Rosatelli, Rodolfo Rosatelli, Enzo Malavolta, Gabriele Campanelli, Antonietta La Terza,</a:t>
            </a:r>
            <a:r>
              <a:rPr lang="it-IT" altLang="it-IT" sz="2800" dirty="0">
                <a:solidFill>
                  <a:srgbClr val="FF0000"/>
                </a:solidFill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altLang="it-IT" sz="2800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Marco Monticelli, Martina Coletta, Luca Colombo, Martina Pirani, Leonardo Tobia, Valentina Piselli, Simone Tiberi, Francesca Carbonari, Stefano Canali, Ileana </a:t>
            </a:r>
            <a:r>
              <a:rPr lang="it-IT" altLang="it-IT" sz="2800" dirty="0" err="1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Iocola</a:t>
            </a:r>
            <a:endParaRPr lang="it-IT" altLang="it-IT" sz="2800" dirty="0">
              <a:latin typeface="Titillium Web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744"/>
              </a:spcBef>
              <a:buNone/>
            </a:pPr>
            <a:r>
              <a:rPr lang="it-IT" altLang="it-IT" sz="2800" b="1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Coordinatore: </a:t>
            </a:r>
            <a:r>
              <a:rPr lang="it-IT" altLang="it-IT" sz="2800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Nicola Rosatelli (Azienda Agricola I </a:t>
            </a:r>
            <a:r>
              <a:rPr lang="it-IT" altLang="it-IT" sz="2800" dirty="0" err="1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Lubachi</a:t>
            </a:r>
            <a:r>
              <a:rPr lang="it-IT" altLang="it-IT" sz="2800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altLang="it-IT" sz="2800" dirty="0" err="1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Bio</a:t>
            </a:r>
            <a:r>
              <a:rPr lang="it-IT" altLang="it-IT" sz="2800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  <a:p>
            <a:pPr>
              <a:spcBef>
                <a:spcPts val="1744"/>
              </a:spcBef>
              <a:buNone/>
            </a:pPr>
            <a:r>
              <a:rPr lang="it-IT" altLang="it-IT" sz="2800" b="1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Imprese agricole: </a:t>
            </a:r>
            <a:r>
              <a:rPr lang="it-IT" altLang="it-IT" sz="2800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Azienda Agricola I </a:t>
            </a:r>
            <a:r>
              <a:rPr lang="it-IT" altLang="it-IT" sz="2800" dirty="0" err="1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Lubachi</a:t>
            </a:r>
            <a:r>
              <a:rPr lang="it-IT" altLang="it-IT" sz="2800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it-IT" altLang="it-IT" sz="2800" dirty="0" err="1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Bio</a:t>
            </a:r>
            <a:r>
              <a:rPr lang="it-IT" altLang="it-IT" sz="2800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; Azienda Ortofrutticola Malavolta </a:t>
            </a:r>
            <a:r>
              <a:rPr lang="it-IT" altLang="it-IT" sz="2800" dirty="0" err="1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Enzo&amp;Ivano</a:t>
            </a:r>
            <a:endParaRPr lang="it-IT" altLang="it-IT" sz="2800" b="1" dirty="0">
              <a:latin typeface="Titillium Web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744"/>
              </a:spcBef>
              <a:buNone/>
            </a:pPr>
            <a:r>
              <a:rPr lang="it-IT" altLang="it-IT" sz="2800" b="1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Ricerca: </a:t>
            </a:r>
            <a:r>
              <a:rPr lang="it-IT" altLang="it-IT" sz="2800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Consiglio per la ricerca in agricoltura e l’analisi dell’economia agraria (CREA), Università degli studi di Camerino (UNICAM), Fondazione Italiana per la Ricerca in Agricoltura Biologica e Biodinamica-FIRAB</a:t>
            </a:r>
          </a:p>
          <a:p>
            <a:pPr>
              <a:spcBef>
                <a:spcPts val="1744"/>
              </a:spcBef>
              <a:buNone/>
            </a:pPr>
            <a:r>
              <a:rPr lang="it-IT" altLang="it-IT" sz="2800" b="1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Consulenza/formazione: </a:t>
            </a:r>
            <a:r>
              <a:rPr lang="it-IT" altLang="it-IT" sz="2800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Arca </a:t>
            </a:r>
            <a:r>
              <a:rPr lang="it-IT" altLang="it-IT" sz="2800" dirty="0" err="1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Srl</a:t>
            </a:r>
            <a:r>
              <a:rPr lang="it-IT" altLang="it-IT" sz="2800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Benefit</a:t>
            </a:r>
            <a:endParaRPr lang="it-IT" altLang="it-IT" sz="2800" b="1" dirty="0">
              <a:latin typeface="Titillium Web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0F057FE-787B-8CA4-4235-EE90D6CA41AF}"/>
              </a:ext>
            </a:extLst>
          </p:cNvPr>
          <p:cNvSpPr/>
          <p:nvPr/>
        </p:nvSpPr>
        <p:spPr>
          <a:xfrm>
            <a:off x="830384" y="27344854"/>
            <a:ext cx="19924911" cy="14555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800" b="1" dirty="0">
                <a:solidFill>
                  <a:schemeClr val="tx1"/>
                </a:solidFill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Contatti Leader di progetto: 	</a:t>
            </a:r>
            <a:r>
              <a:rPr lang="it-IT" sz="2800" dirty="0">
                <a:solidFill>
                  <a:schemeClr val="tx1"/>
                </a:solidFill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tel.	 3517579009	E-mail     lubachi@libero.it</a:t>
            </a:r>
          </a:p>
          <a:p>
            <a:pPr>
              <a:defRPr/>
            </a:pPr>
            <a:r>
              <a:rPr lang="it-IT" sz="2800" b="1" dirty="0">
                <a:solidFill>
                  <a:schemeClr val="tx1"/>
                </a:solidFill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Contatti</a:t>
            </a:r>
            <a:r>
              <a:rPr lang="en-US" sz="2800" b="1" dirty="0">
                <a:solidFill>
                  <a:schemeClr val="tx1"/>
                </a:solidFill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alla</a:t>
            </a:r>
            <a:r>
              <a:rPr lang="en-US" sz="2800" b="1" dirty="0">
                <a:solidFill>
                  <a:schemeClr val="tx1"/>
                </a:solidFill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conferenza</a:t>
            </a:r>
            <a:r>
              <a:rPr lang="en-US" sz="2800" b="1" dirty="0">
                <a:solidFill>
                  <a:schemeClr val="tx1"/>
                </a:solidFill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: 	</a:t>
            </a:r>
            <a:r>
              <a:rPr lang="it-IT" sz="2800" dirty="0">
                <a:solidFill>
                  <a:schemeClr val="tx1"/>
                </a:solidFill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tel.	3483988618	E-mail  </a:t>
            </a:r>
            <a:r>
              <a:rPr lang="it-IT" sz="2800" dirty="0" err="1">
                <a:solidFill>
                  <a:schemeClr val="tx1"/>
                </a:solidFill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l.colombo@firab.it</a:t>
            </a:r>
            <a:endParaRPr lang="it-IT" sz="2800" dirty="0">
              <a:solidFill>
                <a:schemeClr val="tx1"/>
              </a:solidFill>
              <a:latin typeface="Titillium Web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ttangolo arrotondato 4">
            <a:extLst>
              <a:ext uri="{FF2B5EF4-FFF2-40B4-BE49-F238E27FC236}">
                <a16:creationId xmlns:a16="http://schemas.microsoft.com/office/drawing/2014/main" id="{D9EEE49C-E5BB-F9AA-E05A-29F2E09FB3E2}"/>
              </a:ext>
            </a:extLst>
          </p:cNvPr>
          <p:cNvSpPr/>
          <p:nvPr/>
        </p:nvSpPr>
        <p:spPr>
          <a:xfrm>
            <a:off x="11907471" y="4518537"/>
            <a:ext cx="3752365" cy="104309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2800" i="1" dirty="0">
                <a:solidFill>
                  <a:schemeClr val="tx1"/>
                </a:solidFill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Risorse finanziarie: 186.222,59€</a:t>
            </a:r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FE890295-1975-90C8-422F-3A2C9D0C055B}"/>
              </a:ext>
            </a:extLst>
          </p:cNvPr>
          <p:cNvSpPr/>
          <p:nvPr/>
        </p:nvSpPr>
        <p:spPr>
          <a:xfrm>
            <a:off x="16116764" y="6503178"/>
            <a:ext cx="3890825" cy="390929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2800" i="1" dirty="0">
              <a:solidFill>
                <a:schemeClr val="tx1"/>
              </a:solidFill>
              <a:latin typeface="Titillium Web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B7731373-8F41-5696-506E-4B25BC08E32F}"/>
              </a:ext>
            </a:extLst>
          </p:cNvPr>
          <p:cNvSpPr/>
          <p:nvPr/>
        </p:nvSpPr>
        <p:spPr>
          <a:xfrm>
            <a:off x="11046688" y="20449781"/>
            <a:ext cx="9752450" cy="6032299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800" i="1" dirty="0">
                <a:solidFill>
                  <a:schemeClr val="tx1"/>
                </a:solidFill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La disseminazione dei risultati avverrà tramite i social media di Arca (Facebook, Instagram e Linkedin), newsletter, sito web, video informativo, convegni, seminari ed eventi dimostrativi. Inoltre si prenderà parte ad iniziative promosse dalla Rete Rurale Nazionale, dal PEI Agri e dalla Regione Marche, </a:t>
            </a:r>
            <a:r>
              <a:rPr lang="it-IT" sz="2800" i="1" dirty="0" err="1">
                <a:solidFill>
                  <a:schemeClr val="tx1"/>
                </a:solidFill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Innovamarche</a:t>
            </a:r>
            <a:r>
              <a:rPr lang="it-IT" sz="2800" i="1" dirty="0">
                <a:solidFill>
                  <a:schemeClr val="tx1"/>
                </a:solidFill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o AMAP. Verranno anche predisposte schede tecniche informative o altri documenti (es. </a:t>
            </a:r>
            <a:r>
              <a:rPr lang="it-IT" sz="2800" i="1" dirty="0" err="1">
                <a:solidFill>
                  <a:schemeClr val="tx1"/>
                </a:solidFill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scientific</a:t>
            </a:r>
            <a:r>
              <a:rPr lang="it-IT" sz="2800" i="1" dirty="0">
                <a:solidFill>
                  <a:schemeClr val="tx1"/>
                </a:solidFill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papers) in italiano e/o inglese, su temi specifici. Verrà infine ricercato il collegamento con altri progetti o Gruppi Operativi che affrontano temi analoghi a quelli di </a:t>
            </a:r>
            <a:r>
              <a:rPr lang="it-IT" sz="2800" i="1" dirty="0" err="1">
                <a:solidFill>
                  <a:schemeClr val="tx1"/>
                </a:solidFill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OrtoBioStrip</a:t>
            </a:r>
            <a:r>
              <a:rPr lang="it-IT" sz="2800" i="1" dirty="0">
                <a:solidFill>
                  <a:schemeClr val="tx1"/>
                </a:solidFill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, inclusi progetti di ricerca europei, uno dei quali ha ispirato l’innovazione gestionale di </a:t>
            </a:r>
            <a:r>
              <a:rPr lang="it-IT" sz="2800" i="1" dirty="0" err="1">
                <a:solidFill>
                  <a:schemeClr val="tx1"/>
                </a:solidFill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OrtoBioStrip</a:t>
            </a:r>
            <a:r>
              <a:rPr lang="it-IT" sz="2800" i="1" dirty="0">
                <a:solidFill>
                  <a:schemeClr val="tx1"/>
                </a:solidFill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>
              <a:defRPr/>
            </a:pPr>
            <a:endParaRPr lang="it-IT" sz="2800" i="1" dirty="0">
              <a:solidFill>
                <a:schemeClr val="tx1"/>
              </a:solidFill>
              <a:latin typeface="Titillium Web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7DBD9B5A-84D6-C009-AFFA-45547FBD16AE}"/>
              </a:ext>
            </a:extLst>
          </p:cNvPr>
          <p:cNvSpPr/>
          <p:nvPr/>
        </p:nvSpPr>
        <p:spPr>
          <a:xfrm>
            <a:off x="1098080" y="4430834"/>
            <a:ext cx="2538882" cy="6908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it-IT" sz="2800" i="1" dirty="0">
                <a:solidFill>
                  <a:schemeClr val="tx1"/>
                </a:solidFill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Regione Marche</a:t>
            </a:r>
          </a:p>
        </p:txBody>
      </p:sp>
      <p:sp>
        <p:nvSpPr>
          <p:cNvPr id="28" name="Rettangolo arrotondato 27">
            <a:extLst>
              <a:ext uri="{FF2B5EF4-FFF2-40B4-BE49-F238E27FC236}">
                <a16:creationId xmlns:a16="http://schemas.microsoft.com/office/drawing/2014/main" id="{EF4C9A28-8952-2FD1-0BD9-509A2C412E52}"/>
              </a:ext>
            </a:extLst>
          </p:cNvPr>
          <p:cNvSpPr/>
          <p:nvPr/>
        </p:nvSpPr>
        <p:spPr>
          <a:xfrm>
            <a:off x="16116764" y="4528759"/>
            <a:ext cx="3756979" cy="104309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it-IT" sz="2800" i="1" dirty="0">
                <a:solidFill>
                  <a:schemeClr val="tx1"/>
                </a:solidFill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Dal  01/10/2022 al 20/09/2025</a:t>
            </a:r>
          </a:p>
        </p:txBody>
      </p:sp>
      <p:sp>
        <p:nvSpPr>
          <p:cNvPr id="2070" name="Text Box 27">
            <a:extLst>
              <a:ext uri="{FF2B5EF4-FFF2-40B4-BE49-F238E27FC236}">
                <a16:creationId xmlns:a16="http://schemas.microsoft.com/office/drawing/2014/main" id="{3E9E65A9-41EE-470D-5747-75DCEB677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384" y="2175720"/>
            <a:ext cx="1996875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5400" b="1" dirty="0" err="1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OrtoBioStrip</a:t>
            </a:r>
            <a:endParaRPr lang="de-CH" altLang="it-IT" sz="5400" b="1" dirty="0">
              <a:latin typeface="Titillium Web" panose="00000500000000000000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374E8E04-5B19-49F1-0308-9CC6153DE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4504" y="12352992"/>
            <a:ext cx="10534368" cy="523220"/>
          </a:xfrm>
          <a:prstGeom prst="rect">
            <a:avLst/>
          </a:prstGeom>
          <a:solidFill>
            <a:srgbClr val="339966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rIns="0">
            <a:spAutoFit/>
          </a:bodyPr>
          <a:lstStyle/>
          <a:p>
            <a:pPr marL="516936" indent="-516936" algn="ctr" eaLnBrk="1" hangingPunct="1">
              <a:spcBef>
                <a:spcPct val="50000"/>
              </a:spcBef>
              <a:defRPr/>
            </a:pPr>
            <a:r>
              <a:rPr lang="it-IT" sz="2800" b="1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Ruoli e attività</a:t>
            </a:r>
          </a:p>
        </p:txBody>
      </p:sp>
      <p:sp>
        <p:nvSpPr>
          <p:cNvPr id="34" name="Text Box 29">
            <a:extLst>
              <a:ext uri="{FF2B5EF4-FFF2-40B4-BE49-F238E27FC236}">
                <a16:creationId xmlns:a16="http://schemas.microsoft.com/office/drawing/2014/main" id="{11834214-F77A-B6D1-31E1-3AB0FE608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8713" y="19658012"/>
            <a:ext cx="10827324" cy="523220"/>
          </a:xfrm>
          <a:prstGeom prst="rect">
            <a:avLst/>
          </a:prstGeom>
          <a:solidFill>
            <a:srgbClr val="339966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rIns="0">
            <a:spAutoFit/>
          </a:bodyPr>
          <a:lstStyle/>
          <a:p>
            <a:pPr marL="516936" indent="-516936" algn="ctr" eaLnBrk="1" hangingPunct="1">
              <a:spcBef>
                <a:spcPct val="50000"/>
              </a:spcBef>
              <a:defRPr/>
            </a:pPr>
            <a:r>
              <a:rPr lang="it-IT" sz="2800" b="1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Comunicazione e divulgazione</a:t>
            </a:r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E952C4AA-B839-0D01-F0AB-19F04C4FD461}"/>
              </a:ext>
            </a:extLst>
          </p:cNvPr>
          <p:cNvCxnSpPr>
            <a:cxnSpLocks/>
          </p:cNvCxnSpPr>
          <p:nvPr/>
        </p:nvCxnSpPr>
        <p:spPr>
          <a:xfrm>
            <a:off x="0" y="27201812"/>
            <a:ext cx="215995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0" name="Text Box 29">
            <a:extLst>
              <a:ext uri="{FF2B5EF4-FFF2-40B4-BE49-F238E27FC236}">
                <a16:creationId xmlns:a16="http://schemas.microsoft.com/office/drawing/2014/main" id="{9F774EB0-8C57-522D-03EE-BA2454339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" y="12352992"/>
            <a:ext cx="10962815" cy="523220"/>
          </a:xfrm>
          <a:prstGeom prst="rect">
            <a:avLst/>
          </a:prstGeom>
          <a:solidFill>
            <a:srgbClr val="339966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rIns="0">
            <a:spAutoFit/>
          </a:bodyPr>
          <a:lstStyle/>
          <a:p>
            <a:pPr marL="516936" indent="-516936" eaLnBrk="1" hangingPunct="1">
              <a:spcBef>
                <a:spcPct val="50000"/>
              </a:spcBef>
              <a:defRPr/>
            </a:pPr>
            <a:r>
              <a:rPr lang="it-IT" sz="2800" b="1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       ... e il problema/opportunità  affrontato</a:t>
            </a:r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id="{155F2AA6-1694-0041-96EB-B1CC29113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50" y="19658012"/>
            <a:ext cx="10694851" cy="523220"/>
          </a:xfrm>
          <a:prstGeom prst="rect">
            <a:avLst/>
          </a:prstGeom>
          <a:solidFill>
            <a:srgbClr val="339966"/>
          </a:solidFill>
          <a:ln>
            <a:solidFill>
              <a:schemeClr val="bg1"/>
            </a:solidFill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0" rIns="0">
            <a:spAutoFit/>
          </a:bodyPr>
          <a:lstStyle/>
          <a:p>
            <a:pPr marL="516936" indent="-516936" algn="ctr" eaLnBrk="1" hangingPunct="1">
              <a:spcBef>
                <a:spcPct val="50000"/>
              </a:spcBef>
              <a:defRPr/>
            </a:pPr>
            <a:r>
              <a:rPr lang="it-IT" sz="2800" b="1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Risultati</a:t>
            </a:r>
          </a:p>
        </p:txBody>
      </p:sp>
      <p:sp>
        <p:nvSpPr>
          <p:cNvPr id="30" name="CasellaDiTesto 19">
            <a:extLst>
              <a:ext uri="{FF2B5EF4-FFF2-40B4-BE49-F238E27FC236}">
                <a16:creationId xmlns:a16="http://schemas.microsoft.com/office/drawing/2014/main" id="{7A5CE21E-5FDB-A24A-B80F-3238FCE1B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766" y="20449781"/>
            <a:ext cx="9399375" cy="181588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I risultati attesi comprendono: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it-IT" altLang="it-IT" sz="2800" b="1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miglioramento della produttività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it-IT" altLang="it-IT" sz="2800" b="1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miglioramento qualitativo dei suoli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it-IT" altLang="it-IT" sz="2800" b="1" dirty="0">
                <a:latin typeface="Titillium Web" panose="00000500000000000000" pitchFamily="2" charset="0"/>
                <a:ea typeface="Lato" panose="020F0502020204030203" pitchFamily="34" charset="0"/>
                <a:cs typeface="Lato" panose="020F0502020204030203" pitchFamily="34" charset="0"/>
              </a:rPr>
              <a:t>valorizzazione e tutela del paesaggio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23A9443-6A81-51D8-3763-A8D3DFCF6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551" y="477649"/>
            <a:ext cx="18166422" cy="1153907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2419603-2861-928B-D06B-D6747693AF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7471" y="6512503"/>
            <a:ext cx="3752365" cy="399448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DB5C4CE-4EFB-D621-425B-C5CDF7823D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101" y="22973476"/>
            <a:ext cx="6734160" cy="3847336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2C987E4F-DBFF-AC38-2000-F345D9F003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7" b="17221"/>
          <a:stretch/>
        </p:blipFill>
        <p:spPr>
          <a:xfrm>
            <a:off x="2515776" y="16711863"/>
            <a:ext cx="6074186" cy="2869949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8BE1E84-61B0-22FD-9E76-92F2AE119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89700" y="9567918"/>
            <a:ext cx="215995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7" name="Immagine 1" descr="page2image45901568">
            <a:extLst>
              <a:ext uri="{FF2B5EF4-FFF2-40B4-BE49-F238E27FC236}">
                <a16:creationId xmlns:a16="http://schemas.microsoft.com/office/drawing/2014/main" id="{8E4C0ABC-D82A-F515-5474-556AEEC9E18A}"/>
              </a:ext>
            </a:extLst>
          </p:cNvPr>
          <p:cNvPicPr>
            <a:picLocks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8354" y="6427305"/>
            <a:ext cx="3890825" cy="407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5418</TotalTime>
  <Words>530</Words>
  <Application>Microsoft Office PowerPoint</Application>
  <PresentationFormat>Personalizzato</PresentationFormat>
  <Paragraphs>36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Titillium Web</vt:lpstr>
      <vt:lpstr>Standarddesign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Patrizia</dc:creator>
  <cp:lastModifiedBy>Francesca Carbonari</cp:lastModifiedBy>
  <cp:revision>186</cp:revision>
  <cp:lastPrinted>1601-01-01T00:00:00Z</cp:lastPrinted>
  <dcterms:created xsi:type="dcterms:W3CDTF">1601-01-01T00:00:00Z</dcterms:created>
  <dcterms:modified xsi:type="dcterms:W3CDTF">2023-01-25T11:33:28Z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